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94660"/>
  </p:normalViewPr>
  <p:slideViewPr>
    <p:cSldViewPr>
      <p:cViewPr varScale="1">
        <p:scale>
          <a:sx n="87" d="100"/>
          <a:sy n="87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259FEEE-2A4A-44C8-9E5C-47A6C94FC7A4}" type="datetimeFigureOut">
              <a:rPr lang="en-US" smtClean="0"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80796B1-C379-4796-9CED-7ECFB364D1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hyperlink" Target="https://github.com/Screensaver7/Genetic-Vehicle-Detection" TargetMode="External"/><Relationship Id="rId4" Type="http://schemas.openxmlformats.org/officeDocument/2006/relationships/hyperlink" Target="http://www.changedetection.n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Vehicle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Arron Bao B. Van, Zhaozhuo (Alan) Li</a:t>
            </a:r>
          </a:p>
          <a:p>
            <a:r>
              <a:rPr lang="it-IT" dirty="0" smtClean="0"/>
              <a:t>CS484, 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Detect Cars on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Background Subtraction, k-NN method</a:t>
            </a:r>
          </a:p>
          <a:p>
            <a:r>
              <a:rPr lang="en-US" dirty="0" smtClean="0"/>
              <a:t>Simple Blob Detection</a:t>
            </a:r>
            <a:endParaRPr lang="en-US" dirty="0"/>
          </a:p>
        </p:txBody>
      </p:sp>
      <p:pic>
        <p:nvPicPr>
          <p:cNvPr id="1026" name="Picture 2" descr="http://www.modot.org/images/districts/stlouis/cameraview.j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733800"/>
            <a:ext cx="4010025" cy="249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Blob Detection is meh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r>
              <a:rPr lang="en-US" dirty="0" smtClean="0"/>
              <a:t>Don’t change methodology</a:t>
            </a:r>
          </a:p>
          <a:p>
            <a:r>
              <a:rPr lang="en-US" dirty="0" smtClean="0"/>
              <a:t>Improve by changing blob detector parameters</a:t>
            </a:r>
            <a:endParaRPr lang="en-US" dirty="0"/>
          </a:p>
        </p:txBody>
      </p:sp>
      <p:pic>
        <p:nvPicPr>
          <p:cNvPr id="2052" name="Picture 4" descr="http://www.scielo.cl/fbpe/img/ciagr/v38n2/fig01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819400"/>
            <a:ext cx="4953000" cy="3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 descr="C:\Users\SCRN\Documents\Mason\CS482\Project Report\gen6child2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4191000"/>
            <a:ext cx="806289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CRN\Documents\Mason\CS482\Project Report\gen1child3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600200"/>
            <a:ext cx="8084666" cy="22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 descr="C:\Users\SCRN\Documents\Mason\CS482\Project Report\wi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7644"/>
            <a:ext cx="8458200" cy="46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4"/>
              </a:rPr>
              <a:t>http://www.changedetection.net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github.com/Screensaver7/Genetic-Vehicle-Detection</a:t>
            </a:r>
            <a:endParaRPr lang="en-US" dirty="0" smtClean="0"/>
          </a:p>
        </p:txBody>
      </p:sp>
      <p:pic>
        <p:nvPicPr>
          <p:cNvPr id="4" name="outp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2971800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7150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10 generations with max population of 8.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55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Arron Bao B. </a:t>
            </a:r>
            <a:r>
              <a:rPr lang="it-IT" dirty="0" smtClean="0"/>
              <a:t>Van – 35%, BG subtract, Blob Detect</a:t>
            </a:r>
          </a:p>
          <a:p>
            <a:r>
              <a:rPr lang="it-IT" dirty="0" smtClean="0"/>
              <a:t>Zhaozhuo Li – 65%, Bbox, Accuracy measurements, Genetic Algorithm, Report, Presentation</a:t>
            </a:r>
          </a:p>
          <a:p>
            <a:r>
              <a:rPr lang="it-IT" dirty="0" smtClean="0"/>
              <a:t>Pepperoni and pineapple pizza with sausages – Moral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75</TotalTime>
  <Words>105</Words>
  <Application>Microsoft Office PowerPoint</Application>
  <PresentationFormat>On-screen Show (4:3)</PresentationFormat>
  <Paragraphs>20</Paragraphs>
  <Slides>7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Clarity</vt:lpstr>
      <vt:lpstr>Vehicle Detection</vt:lpstr>
      <vt:lpstr>Problem: Detect Cars on Road</vt:lpstr>
      <vt:lpstr>Problem 2: Blob Detection is meh</vt:lpstr>
      <vt:lpstr>Results</vt:lpstr>
      <vt:lpstr>Results</vt:lpstr>
      <vt:lpstr>Results</vt:lpstr>
      <vt:lpstr>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</dc:title>
  <dc:creator>SCRN</dc:creator>
  <cp:lastModifiedBy>SCRN</cp:lastModifiedBy>
  <cp:revision>7</cp:revision>
  <dcterms:created xsi:type="dcterms:W3CDTF">2015-12-13T03:23:55Z</dcterms:created>
  <dcterms:modified xsi:type="dcterms:W3CDTF">2015-12-13T04:53:03Z</dcterms:modified>
</cp:coreProperties>
</file>